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8288000" cy="10287000"/>
  <p:notesSz cx="6858000" cy="9144000"/>
  <p:embeddedFontLst>
    <p:embeddedFont>
      <p:font typeface="Ara Hamah Alfidaa" pitchFamily="2" charset="-78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32" autoAdjust="0"/>
  </p:normalViewPr>
  <p:slideViewPr>
    <p:cSldViewPr>
      <p:cViewPr varScale="1">
        <p:scale>
          <a:sx n="71" d="100"/>
          <a:sy n="71" d="100"/>
        </p:scale>
        <p:origin x="76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3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svg"/><Relationship Id="rId12" Type="http://schemas.openxmlformats.org/officeDocument/2006/relationships/image" Target="../media/image12.png"/><Relationship Id="rId2" Type="http://schemas.openxmlformats.org/officeDocument/2006/relationships/video" Target="../media/media3.mp4"/><Relationship Id="rId16" Type="http://schemas.openxmlformats.org/officeDocument/2006/relationships/image" Target="../media/image16.png"/><Relationship Id="rId1" Type="http://schemas.microsoft.com/office/2007/relationships/media" Target="../media/media3.mp4"/><Relationship Id="rId6" Type="http://schemas.openxmlformats.org/officeDocument/2006/relationships/image" Target="../media/image2.png"/><Relationship Id="rId11" Type="http://schemas.openxmlformats.org/officeDocument/2006/relationships/image" Target="../media/image11.png"/><Relationship Id="rId5" Type="http://schemas.openxmlformats.org/officeDocument/2006/relationships/hyperlink" Target="https://youtu.be/mryNf5zqxz0?si=0pNS_Sts8aHILWL2" TargetMode="External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4" Type="http://schemas.openxmlformats.org/officeDocument/2006/relationships/image" Target="../media/image1.png"/><Relationship Id="rId9" Type="http://schemas.openxmlformats.org/officeDocument/2006/relationships/image" Target="../media/image5.sv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4"/>
            <a:stretch>
              <a:fillRect l="-39058" t="-2806" r="-7281" b="-13609"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3" name="Freeform 3"/>
          <p:cNvSpPr/>
          <p:nvPr/>
        </p:nvSpPr>
        <p:spPr>
          <a:xfrm>
            <a:off x="-8579558" y="-1531272"/>
            <a:ext cx="34149427" cy="15111121"/>
          </a:xfrm>
          <a:custGeom>
            <a:avLst/>
            <a:gdLst/>
            <a:ahLst/>
            <a:cxnLst/>
            <a:rect l="l" t="t" r="r" b="b"/>
            <a:pathLst>
              <a:path w="34149427" h="15111121">
                <a:moveTo>
                  <a:pt x="0" y="0"/>
                </a:moveTo>
                <a:lnTo>
                  <a:pt x="34149427" y="0"/>
                </a:lnTo>
                <a:lnTo>
                  <a:pt x="34149427" y="15111121"/>
                </a:lnTo>
                <a:lnTo>
                  <a:pt x="0" y="1511112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4" name="Freeform 4"/>
          <p:cNvSpPr/>
          <p:nvPr/>
        </p:nvSpPr>
        <p:spPr>
          <a:xfrm rot="-10800000">
            <a:off x="10296467" y="3141251"/>
            <a:ext cx="6704738" cy="5766075"/>
          </a:xfrm>
          <a:custGeom>
            <a:avLst/>
            <a:gdLst/>
            <a:ahLst/>
            <a:cxnLst/>
            <a:rect l="l" t="t" r="r" b="b"/>
            <a:pathLst>
              <a:path w="6704738" h="5766075">
                <a:moveTo>
                  <a:pt x="0" y="0"/>
                </a:moveTo>
                <a:lnTo>
                  <a:pt x="6704738" y="0"/>
                </a:lnTo>
                <a:lnTo>
                  <a:pt x="6704738" y="5766075"/>
                </a:lnTo>
                <a:lnTo>
                  <a:pt x="0" y="57660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TH" dirty="0"/>
          </a:p>
        </p:txBody>
      </p:sp>
      <p:sp>
        <p:nvSpPr>
          <p:cNvPr id="6" name="Freeform 6"/>
          <p:cNvSpPr/>
          <p:nvPr/>
        </p:nvSpPr>
        <p:spPr>
          <a:xfrm>
            <a:off x="2522293" y="3141251"/>
            <a:ext cx="4983728" cy="5634405"/>
          </a:xfrm>
          <a:custGeom>
            <a:avLst/>
            <a:gdLst/>
            <a:ahLst/>
            <a:cxnLst/>
            <a:rect l="l" t="t" r="r" b="b"/>
            <a:pathLst>
              <a:path w="4983728" h="5634405">
                <a:moveTo>
                  <a:pt x="0" y="0"/>
                </a:moveTo>
                <a:lnTo>
                  <a:pt x="4983728" y="0"/>
                </a:lnTo>
                <a:lnTo>
                  <a:pt x="4983728" y="5634405"/>
                </a:lnTo>
                <a:lnTo>
                  <a:pt x="0" y="563440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50725" b="-6522"/>
            </a:stretch>
          </a:blipFill>
        </p:spPr>
        <p:txBody>
          <a:bodyPr/>
          <a:lstStyle/>
          <a:p>
            <a:endParaRPr lang="en-TH"/>
          </a:p>
        </p:txBody>
      </p:sp>
      <p:grpSp>
        <p:nvGrpSpPr>
          <p:cNvPr id="7" name="Group 7"/>
          <p:cNvGrpSpPr/>
          <p:nvPr/>
        </p:nvGrpSpPr>
        <p:grpSpPr>
          <a:xfrm>
            <a:off x="4550976" y="293571"/>
            <a:ext cx="9186047" cy="2847680"/>
            <a:chOff x="0" y="0"/>
            <a:chExt cx="12248063" cy="3796907"/>
          </a:xfrm>
        </p:grpSpPr>
        <p:sp>
          <p:nvSpPr>
            <p:cNvPr id="8" name="TextBox 8"/>
            <p:cNvSpPr txBox="1"/>
            <p:nvPr/>
          </p:nvSpPr>
          <p:spPr>
            <a:xfrm>
              <a:off x="235167" y="-352425"/>
              <a:ext cx="12012896" cy="4149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89"/>
                </a:lnSpc>
              </a:pPr>
              <a:r>
                <a:rPr lang="en-US" sz="18706">
                  <a:solidFill>
                    <a:srgbClr val="E57EFF"/>
                  </a:solidFill>
                  <a:latin typeface="Ara Hamah Alfidaa"/>
                </a:rPr>
                <a:t>Like sound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52425"/>
              <a:ext cx="12012896" cy="4149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89"/>
                </a:lnSpc>
              </a:pPr>
              <a:r>
                <a:rPr lang="en-US" sz="18706" dirty="0">
                  <a:solidFill>
                    <a:srgbClr val="FFFCF3"/>
                  </a:solidFill>
                  <a:latin typeface="Ara Hamah Alfidaa"/>
                </a:rPr>
                <a:t>Like sound</a:t>
              </a:r>
            </a:p>
          </p:txBody>
        </p:sp>
      </p:grpSp>
      <p:pic>
        <p:nvPicPr>
          <p:cNvPr id="10" name="Y2meta.app - Cat Collar Jingle Sound Effect">
            <a:hlinkClick r:id="" action="ppaction://media"/>
            <a:extLst>
              <a:ext uri="{FF2B5EF4-FFF2-40B4-BE49-F238E27FC236}">
                <a16:creationId xmlns:a16="http://schemas.microsoft.com/office/drawing/2014/main" id="{0B435630-C8F2-DBC1-AACE-03D97214E2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591800" y="4305300"/>
            <a:ext cx="5839598" cy="32847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4"/>
            <a:stretch>
              <a:fillRect l="-39058" t="-2806" r="-7281" b="-13609"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3" name="Freeform 3"/>
          <p:cNvSpPr/>
          <p:nvPr/>
        </p:nvSpPr>
        <p:spPr>
          <a:xfrm>
            <a:off x="-8579558" y="-1531272"/>
            <a:ext cx="34149427" cy="15111121"/>
          </a:xfrm>
          <a:custGeom>
            <a:avLst/>
            <a:gdLst/>
            <a:ahLst/>
            <a:cxnLst/>
            <a:rect l="l" t="t" r="r" b="b"/>
            <a:pathLst>
              <a:path w="34149427" h="15111121">
                <a:moveTo>
                  <a:pt x="0" y="0"/>
                </a:moveTo>
                <a:lnTo>
                  <a:pt x="34149427" y="0"/>
                </a:lnTo>
                <a:lnTo>
                  <a:pt x="34149427" y="15111121"/>
                </a:lnTo>
                <a:lnTo>
                  <a:pt x="0" y="1511112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4" name="Freeform 4"/>
          <p:cNvSpPr/>
          <p:nvPr/>
        </p:nvSpPr>
        <p:spPr>
          <a:xfrm rot="-10800000">
            <a:off x="10999852" y="3141251"/>
            <a:ext cx="6704738" cy="5766075"/>
          </a:xfrm>
          <a:custGeom>
            <a:avLst/>
            <a:gdLst/>
            <a:ahLst/>
            <a:cxnLst/>
            <a:rect l="l" t="t" r="r" b="b"/>
            <a:pathLst>
              <a:path w="6704738" h="5766075">
                <a:moveTo>
                  <a:pt x="0" y="0"/>
                </a:moveTo>
                <a:lnTo>
                  <a:pt x="6704738" y="0"/>
                </a:lnTo>
                <a:lnTo>
                  <a:pt x="6704738" y="5766075"/>
                </a:lnTo>
                <a:lnTo>
                  <a:pt x="0" y="57660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6" name="Freeform 6"/>
          <p:cNvSpPr/>
          <p:nvPr/>
        </p:nvSpPr>
        <p:spPr>
          <a:xfrm>
            <a:off x="1028700" y="3604743"/>
            <a:ext cx="8974795" cy="4487398"/>
          </a:xfrm>
          <a:custGeom>
            <a:avLst/>
            <a:gdLst/>
            <a:ahLst/>
            <a:cxnLst/>
            <a:rect l="l" t="t" r="r" b="b"/>
            <a:pathLst>
              <a:path w="8974795" h="4487398">
                <a:moveTo>
                  <a:pt x="0" y="0"/>
                </a:moveTo>
                <a:lnTo>
                  <a:pt x="8974795" y="0"/>
                </a:lnTo>
                <a:lnTo>
                  <a:pt x="8974795" y="4487398"/>
                </a:lnTo>
                <a:lnTo>
                  <a:pt x="0" y="448739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TH"/>
          </a:p>
        </p:txBody>
      </p:sp>
      <p:grpSp>
        <p:nvGrpSpPr>
          <p:cNvPr id="7" name="Group 7"/>
          <p:cNvGrpSpPr/>
          <p:nvPr/>
        </p:nvGrpSpPr>
        <p:grpSpPr>
          <a:xfrm>
            <a:off x="4796821" y="89544"/>
            <a:ext cx="9123972" cy="2847680"/>
            <a:chOff x="0" y="0"/>
            <a:chExt cx="12165296" cy="3796907"/>
          </a:xfrm>
        </p:grpSpPr>
        <p:sp>
          <p:nvSpPr>
            <p:cNvPr id="8" name="TextBox 8"/>
            <p:cNvSpPr txBox="1"/>
            <p:nvPr/>
          </p:nvSpPr>
          <p:spPr>
            <a:xfrm>
              <a:off x="152400" y="-352425"/>
              <a:ext cx="12012896" cy="4149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89"/>
                </a:lnSpc>
              </a:pPr>
              <a:r>
                <a:rPr lang="en-US" sz="18706">
                  <a:solidFill>
                    <a:srgbClr val="E57EFF"/>
                  </a:solidFill>
                  <a:latin typeface="Ara Hamah Alfidaa"/>
                </a:rPr>
                <a:t>hate sound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52425"/>
              <a:ext cx="12012896" cy="4149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89"/>
                </a:lnSpc>
              </a:pPr>
              <a:r>
                <a:rPr lang="en-US" sz="18706">
                  <a:solidFill>
                    <a:srgbClr val="FFFCF3"/>
                  </a:solidFill>
                  <a:latin typeface="Ara Hamah Alfidaa"/>
                </a:rPr>
                <a:t>hate sound</a:t>
              </a:r>
            </a:p>
          </p:txBody>
        </p:sp>
      </p:grpSp>
      <p:pic>
        <p:nvPicPr>
          <p:cNvPr id="10" name="Y2meta.app - Sound Effect Car Horn Sound (No Copyright)">
            <a:hlinkClick r:id="" action="ppaction://media"/>
            <a:extLst>
              <a:ext uri="{FF2B5EF4-FFF2-40B4-BE49-F238E27FC236}">
                <a16:creationId xmlns:a16="http://schemas.microsoft.com/office/drawing/2014/main" id="{1E7200F2-DC66-10DE-110E-E231F25360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13668" y="4225576"/>
            <a:ext cx="5831332" cy="32801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4"/>
            <a:stretch>
              <a:fillRect l="-39058" t="-2806" r="-7281" b="-13609"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3" name="Freeform 3">
            <a:hlinkClick r:id="rId5" tooltip="https://youtu.be/mryNf5zqxz0?si=0pNS_Sts8aHILWL2"/>
          </p:cNvPr>
          <p:cNvSpPr/>
          <p:nvPr/>
        </p:nvSpPr>
        <p:spPr>
          <a:xfrm>
            <a:off x="-8579558" y="-1531272"/>
            <a:ext cx="34149427" cy="15111121"/>
          </a:xfrm>
          <a:custGeom>
            <a:avLst/>
            <a:gdLst/>
            <a:ahLst/>
            <a:cxnLst/>
            <a:rect l="l" t="t" r="r" b="b"/>
            <a:pathLst>
              <a:path w="34149427" h="15111121">
                <a:moveTo>
                  <a:pt x="0" y="0"/>
                </a:moveTo>
                <a:lnTo>
                  <a:pt x="34149427" y="0"/>
                </a:lnTo>
                <a:lnTo>
                  <a:pt x="34149427" y="15111121"/>
                </a:lnTo>
                <a:lnTo>
                  <a:pt x="0" y="1511112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9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4" name="Freeform 4">
            <a:hlinkClick r:id="rId5" tooltip="https://youtu.be/mryNf5zqxz0?si=0pNS_Sts8aHILWL2"/>
          </p:cNvPr>
          <p:cNvSpPr/>
          <p:nvPr/>
        </p:nvSpPr>
        <p:spPr>
          <a:xfrm rot="-10800000">
            <a:off x="10575123" y="3170503"/>
            <a:ext cx="6704738" cy="5766075"/>
          </a:xfrm>
          <a:custGeom>
            <a:avLst/>
            <a:gdLst/>
            <a:ahLst/>
            <a:cxnLst/>
            <a:rect l="l" t="t" r="r" b="b"/>
            <a:pathLst>
              <a:path w="6704738" h="5766075">
                <a:moveTo>
                  <a:pt x="0" y="0"/>
                </a:moveTo>
                <a:lnTo>
                  <a:pt x="6704738" y="0"/>
                </a:lnTo>
                <a:lnTo>
                  <a:pt x="6704738" y="5766075"/>
                </a:lnTo>
                <a:lnTo>
                  <a:pt x="0" y="576607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5" name="Freeform 5"/>
          <p:cNvSpPr/>
          <p:nvPr/>
        </p:nvSpPr>
        <p:spPr>
          <a:xfrm>
            <a:off x="1008139" y="4104415"/>
            <a:ext cx="4133204" cy="4133204"/>
          </a:xfrm>
          <a:custGeom>
            <a:avLst/>
            <a:gdLst/>
            <a:ahLst/>
            <a:cxnLst/>
            <a:rect l="l" t="t" r="r" b="b"/>
            <a:pathLst>
              <a:path w="4133204" h="4133204">
                <a:moveTo>
                  <a:pt x="0" y="0"/>
                </a:moveTo>
                <a:lnTo>
                  <a:pt x="4133205" y="0"/>
                </a:lnTo>
                <a:lnTo>
                  <a:pt x="4133205" y="4133204"/>
                </a:lnTo>
                <a:lnTo>
                  <a:pt x="0" y="413320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6" name="Freeform 6"/>
          <p:cNvSpPr/>
          <p:nvPr/>
        </p:nvSpPr>
        <p:spPr>
          <a:xfrm>
            <a:off x="5625244" y="5143500"/>
            <a:ext cx="2096371" cy="2055034"/>
          </a:xfrm>
          <a:custGeom>
            <a:avLst/>
            <a:gdLst/>
            <a:ahLst/>
            <a:cxnLst/>
            <a:rect l="l" t="t" r="r" b="b"/>
            <a:pathLst>
              <a:path w="2096371" h="2055034">
                <a:moveTo>
                  <a:pt x="0" y="0"/>
                </a:moveTo>
                <a:lnTo>
                  <a:pt x="2096371" y="0"/>
                </a:lnTo>
                <a:lnTo>
                  <a:pt x="2096371" y="2055034"/>
                </a:lnTo>
                <a:lnTo>
                  <a:pt x="0" y="205503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4817" t="-5148" r="-4211" b="-6019"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7" name="Freeform 7"/>
          <p:cNvSpPr/>
          <p:nvPr/>
        </p:nvSpPr>
        <p:spPr>
          <a:xfrm>
            <a:off x="6903210" y="6024288"/>
            <a:ext cx="1221013" cy="1974856"/>
          </a:xfrm>
          <a:custGeom>
            <a:avLst/>
            <a:gdLst/>
            <a:ahLst/>
            <a:cxnLst/>
            <a:rect l="l" t="t" r="r" b="b"/>
            <a:pathLst>
              <a:path w="1221013" h="1974856">
                <a:moveTo>
                  <a:pt x="0" y="0"/>
                </a:moveTo>
                <a:lnTo>
                  <a:pt x="1221013" y="0"/>
                </a:lnTo>
                <a:lnTo>
                  <a:pt x="1221013" y="1974856"/>
                </a:lnTo>
                <a:lnTo>
                  <a:pt x="0" y="197485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TH"/>
          </a:p>
        </p:txBody>
      </p:sp>
      <p:sp>
        <p:nvSpPr>
          <p:cNvPr id="8" name="Freeform 8"/>
          <p:cNvSpPr/>
          <p:nvPr/>
        </p:nvSpPr>
        <p:spPr>
          <a:xfrm rot="-10800000">
            <a:off x="3407954" y="3614732"/>
            <a:ext cx="3466779" cy="979365"/>
          </a:xfrm>
          <a:custGeom>
            <a:avLst/>
            <a:gdLst/>
            <a:ahLst/>
            <a:cxnLst/>
            <a:rect l="l" t="t" r="r" b="b"/>
            <a:pathLst>
              <a:path w="3466779" h="979365">
                <a:moveTo>
                  <a:pt x="0" y="0"/>
                </a:moveTo>
                <a:lnTo>
                  <a:pt x="3466779" y="0"/>
                </a:lnTo>
                <a:lnTo>
                  <a:pt x="3466779" y="979365"/>
                </a:lnTo>
                <a:lnTo>
                  <a:pt x="0" y="979365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TH"/>
          </a:p>
        </p:txBody>
      </p:sp>
      <p:grpSp>
        <p:nvGrpSpPr>
          <p:cNvPr id="9" name="Group 9"/>
          <p:cNvGrpSpPr/>
          <p:nvPr/>
        </p:nvGrpSpPr>
        <p:grpSpPr>
          <a:xfrm>
            <a:off x="3956421" y="293571"/>
            <a:ext cx="11791154" cy="2847680"/>
            <a:chOff x="0" y="0"/>
            <a:chExt cx="15721539" cy="3796907"/>
          </a:xfrm>
        </p:grpSpPr>
        <p:sp>
          <p:nvSpPr>
            <p:cNvPr id="10" name="TextBox 10"/>
            <p:cNvSpPr txBox="1"/>
            <p:nvPr/>
          </p:nvSpPr>
          <p:spPr>
            <a:xfrm>
              <a:off x="319012" y="-352425"/>
              <a:ext cx="15402527" cy="4149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189"/>
                </a:lnSpc>
                <a:spcBef>
                  <a:spcPct val="0"/>
                </a:spcBef>
              </a:pPr>
              <a:r>
                <a:rPr lang="en-US" sz="18706" u="none" strike="noStrike">
                  <a:solidFill>
                    <a:srgbClr val="E57EFF"/>
                  </a:solidFill>
                  <a:latin typeface="Ara Hamah Alfidaa"/>
                </a:rPr>
                <a:t>my OWN match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52425"/>
              <a:ext cx="15402527" cy="4149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89"/>
                </a:lnSpc>
              </a:pPr>
              <a:r>
                <a:rPr lang="en-US" sz="18706">
                  <a:solidFill>
                    <a:srgbClr val="FFFCF3"/>
                  </a:solidFill>
                  <a:latin typeface="Ara Hamah Alfidaa"/>
                </a:rPr>
                <a:t>my OWN match</a:t>
              </a:r>
            </a:p>
          </p:txBody>
        </p:sp>
      </p:grpSp>
      <p:pic>
        <p:nvPicPr>
          <p:cNvPr id="15" name="sound">
            <a:hlinkClick r:id="" action="ppaction://media"/>
            <a:extLst>
              <a:ext uri="{FF2B5EF4-FFF2-40B4-BE49-F238E27FC236}">
                <a16:creationId xmlns:a16="http://schemas.microsoft.com/office/drawing/2014/main" id="{F5F28C0E-930C-261B-8F60-EAB5AC4F6D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842441" y="4377073"/>
            <a:ext cx="5861339" cy="3294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14</Words>
  <Application>Microsoft Macintosh PowerPoint</Application>
  <PresentationFormat>Custom</PresentationFormat>
  <Paragraphs>6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Ara Hamah Alfidaa</vt:lpstr>
      <vt:lpstr>Calibri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6313037_Chanthapat</dc:title>
  <cp:lastModifiedBy>CHANTHAPAT IMKHUM</cp:lastModifiedBy>
  <cp:revision>3</cp:revision>
  <dcterms:created xsi:type="dcterms:W3CDTF">2006-08-16T00:00:00Z</dcterms:created>
  <dcterms:modified xsi:type="dcterms:W3CDTF">2023-11-22T07:19:30Z</dcterms:modified>
  <dc:identifier>DAF0w6MKZ8w</dc:identifier>
</cp:coreProperties>
</file>

<file path=docProps/thumbnail.jpeg>
</file>